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>
        <p:scale>
          <a:sx n="110" d="100"/>
          <a:sy n="110" d="100"/>
        </p:scale>
        <p:origin x="6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784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068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554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829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917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6149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397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239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4341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422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029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2AB3E-BAA7-4B49-AB1F-32C2F352D3B2}" type="datetimeFigureOut">
              <a:rPr lang="es-ES_tradnl" smtClean="0"/>
              <a:t>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29D3B-56FF-0B40-8452-DDF04C1F0FC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54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63" y="0"/>
            <a:ext cx="12628525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451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4689475"/>
            <a:ext cx="2533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8" cy="6858000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2" y="6045401"/>
            <a:ext cx="9239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75" y="5527675"/>
            <a:ext cx="1543050" cy="1543050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414" cy="6858000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999" y="5934075"/>
            <a:ext cx="9239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414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656" y="1042591"/>
            <a:ext cx="1296194" cy="12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2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414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94225"/>
            <a:ext cx="1406525" cy="140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638" cy="6858000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4" y="-148772"/>
            <a:ext cx="1584034" cy="158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0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8" y="-299244"/>
            <a:ext cx="2124869" cy="212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638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568" y="-238919"/>
            <a:ext cx="2124869" cy="212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0577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193" y="-238919"/>
            <a:ext cx="1929607" cy="19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325" cy="6858000"/>
          </a:xfrm>
        </p:spPr>
      </p:pic>
    </p:spTree>
    <p:extLst>
      <p:ext uri="{BB962C8B-B14F-4D97-AF65-F5344CB8AC3E}">
        <p14:creationId xmlns:p14="http://schemas.microsoft.com/office/powerpoint/2010/main" val="45819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451" cy="6858000"/>
          </a:xfrm>
        </p:spPr>
      </p:pic>
    </p:spTree>
    <p:extLst>
      <p:ext uri="{BB962C8B-B14F-4D97-AF65-F5344CB8AC3E}">
        <p14:creationId xmlns:p14="http://schemas.microsoft.com/office/powerpoint/2010/main" val="62412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451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4689475"/>
            <a:ext cx="2533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3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3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4691508"/>
            <a:ext cx="2533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451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36" y="-263525"/>
            <a:ext cx="2106613" cy="21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9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8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894" y="-415924"/>
            <a:ext cx="1898494" cy="18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451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74" y="-263525"/>
            <a:ext cx="1692275" cy="1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451" cy="6858000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4689475"/>
            <a:ext cx="2533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8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434975"/>
            <a:ext cx="2533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0</Words>
  <Application>Microsoft Macintosh PowerPoint</Application>
  <PresentationFormat>Panorámica</PresentationFormat>
  <Paragraphs>0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</dc:creator>
  <cp:lastModifiedBy>Diseño</cp:lastModifiedBy>
  <cp:revision>12</cp:revision>
  <dcterms:created xsi:type="dcterms:W3CDTF">2019-03-07T23:08:57Z</dcterms:created>
  <dcterms:modified xsi:type="dcterms:W3CDTF">2019-03-08T03:46:06Z</dcterms:modified>
</cp:coreProperties>
</file>